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26.jpeg" ContentType="image/jpeg"/>
  <Override PartName="/ppt/media/image25.jpeg" ContentType="image/jpeg"/>
  <Override PartName="/ppt/media/image24.jpeg" ContentType="image/jpeg"/>
  <Override PartName="/ppt/media/image23.jpeg" ContentType="image/jpeg"/>
  <Override PartName="/ppt/media/image22.jpeg" ContentType="image/jpeg"/>
  <Override PartName="/ppt/media/image21.jpeg" ContentType="image/jpeg"/>
  <Override PartName="/ppt/media/image20.jpeg" ContentType="image/jpeg"/>
  <Override PartName="/ppt/media/image19.jpeg" ContentType="image/jpeg"/>
  <Override PartName="/ppt/media/image18.jpeg" ContentType="image/jpeg"/>
  <Override PartName="/ppt/media/image16.jpeg" ContentType="image/jpeg"/>
  <Override PartName="/ppt/media/image15.jpeg" ContentType="image/jpeg"/>
  <Override PartName="/ppt/media/image14.jpeg" ContentType="image/jpeg"/>
  <Override PartName="/ppt/media/image12.jpeg" ContentType="image/jpeg"/>
  <Override PartName="/ppt/media/image9.jpeg" ContentType="image/jpeg"/>
  <Override PartName="/ppt/media/image11.jpeg" ContentType="image/jpeg"/>
  <Override PartName="/ppt/media/image8.jpeg" ContentType="image/jpeg"/>
  <Override PartName="/ppt/media/image10.jpeg" ContentType="image/jpeg"/>
  <Override PartName="/ppt/media/image7.jpeg" ContentType="image/jpeg"/>
  <Override PartName="/ppt/media/image6.jpeg" ContentType="image/jpeg"/>
  <Override PartName="/ppt/media/image5.jpeg" ContentType="image/jpeg"/>
  <Override PartName="/ppt/media/image2.png" ContentType="image/png"/>
  <Override PartName="/ppt/media/image4.jpeg" ContentType="image/jpeg"/>
  <Override PartName="/ppt/media/image17.jpeg" ContentType="image/jpeg"/>
  <Override PartName="/ppt/media/image3.jpeg" ContentType="image/jpeg"/>
  <Override PartName="/ppt/media/image13.jpeg" ContentType="image/jpeg"/>
  <Override PartName="/ppt/media/image1.png" ContentType="image/png"/>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9"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0"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2"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3"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4" name="" descr=""/>
          <p:cNvPicPr/>
          <p:nvPr/>
        </p:nvPicPr>
        <p:blipFill>
          <a:blip r:embed="rId2"/>
          <a:stretch/>
        </p:blipFill>
        <p:spPr>
          <a:xfrm>
            <a:off x="2079000" y="1604520"/>
            <a:ext cx="4984920" cy="3977280"/>
          </a:xfrm>
          <a:prstGeom prst="rect">
            <a:avLst/>
          </a:prstGeom>
          <a:ln>
            <a:noFill/>
          </a:ln>
        </p:spPr>
      </p:pic>
      <p:pic>
        <p:nvPicPr>
          <p:cNvPr id="35" name="" descr=""/>
          <p:cNvPicPr/>
          <p:nvPr/>
        </p:nvPicPr>
        <p:blipFill>
          <a:blip r:embed="rId3"/>
          <a:stretch/>
        </p:blipFill>
        <p:spPr>
          <a:xfrm>
            <a:off x="2079000" y="1604520"/>
            <a:ext cx="4984920" cy="397728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4"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lang="pl-PL" sz="4400">
                <a:latin typeface="Arial"/>
              </a:rPr>
              <a:t>Kliknij, aby edytować format tekstu tytułu</a:t>
            </a:r>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pl-PL" sz="3200">
                <a:latin typeface="Arial"/>
              </a:rPr>
              <a:t>Kliknij, aby edytować format tekstu konspektu</a:t>
            </a:r>
            <a:endParaRPr/>
          </a:p>
          <a:p>
            <a:pPr lvl="1">
              <a:buSzPct val="75000"/>
              <a:buFont typeface="StarSymbol"/>
              <a:buChar char=""/>
            </a:pPr>
            <a:r>
              <a:rPr lang="pl-PL" sz="2800">
                <a:latin typeface="Arial"/>
              </a:rPr>
              <a:t>Drugi poziom konspektu</a:t>
            </a:r>
            <a:endParaRPr/>
          </a:p>
          <a:p>
            <a:pPr lvl="2">
              <a:buSzPct val="45000"/>
              <a:buFont typeface="StarSymbol"/>
              <a:buChar char=""/>
            </a:pPr>
            <a:r>
              <a:rPr lang="pl-PL" sz="2400">
                <a:latin typeface="Arial"/>
              </a:rPr>
              <a:t>Trzeci poziom konspektu</a:t>
            </a:r>
            <a:endParaRPr/>
          </a:p>
          <a:p>
            <a:pPr lvl="3">
              <a:buSzPct val="75000"/>
              <a:buFont typeface="StarSymbol"/>
              <a:buChar char=""/>
            </a:pPr>
            <a:r>
              <a:rPr lang="pl-PL" sz="2000">
                <a:latin typeface="Arial"/>
              </a:rPr>
              <a:t>Czwarty poziom konspektu</a:t>
            </a:r>
            <a:endParaRPr/>
          </a:p>
          <a:p>
            <a:pPr lvl="4">
              <a:buSzPct val="45000"/>
              <a:buFont typeface="StarSymbol"/>
              <a:buChar char=""/>
            </a:pPr>
            <a:r>
              <a:rPr lang="pl-PL" sz="2000">
                <a:latin typeface="Arial"/>
              </a:rPr>
              <a:t>Piąty poziom konspektu</a:t>
            </a:r>
            <a:endParaRPr/>
          </a:p>
          <a:p>
            <a:pPr lvl="5">
              <a:buSzPct val="45000"/>
              <a:buFont typeface="StarSymbol"/>
              <a:buChar char=""/>
            </a:pPr>
            <a:r>
              <a:rPr lang="pl-PL" sz="2000">
                <a:latin typeface="Arial"/>
              </a:rPr>
              <a:t>Szósty poziom konspektu</a:t>
            </a:r>
            <a:endParaRPr/>
          </a:p>
          <a:p>
            <a:pPr lvl="6">
              <a:buSzPct val="45000"/>
              <a:buFont typeface="StarSymbol"/>
              <a:buChar char=""/>
            </a:pPr>
            <a:r>
              <a:rPr lang="pl-PL" sz="2000">
                <a:latin typeface="Arial"/>
              </a:rPr>
              <a:t>Siódmy poziom konspektu</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 name="CustomShape 1"/>
          <p:cNvSpPr/>
          <p:nvPr/>
        </p:nvSpPr>
        <p:spPr>
          <a:xfrm>
            <a:off x="428760" y="12142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lang="pl-PL" sz="4400" strike="noStrike">
                <a:solidFill>
                  <a:srgbClr val="000000"/>
                </a:solidFill>
                <a:latin typeface="Calibri"/>
                <a:ea typeface="DejaVu Sans"/>
              </a:rPr>
              <a:t>Pobyt u rodziny państwa Breslin </a:t>
            </a:r>
            <a:endParaRPr/>
          </a:p>
        </p:txBody>
      </p:sp>
      <p:pic>
        <p:nvPicPr>
          <p:cNvPr id="37" name="Picture 2" descr=""/>
          <p:cNvPicPr/>
          <p:nvPr/>
        </p:nvPicPr>
        <p:blipFill>
          <a:blip r:embed="rId1"/>
          <a:stretch/>
        </p:blipFill>
        <p:spPr>
          <a:xfrm>
            <a:off x="785880" y="2232000"/>
            <a:ext cx="7708680" cy="4624560"/>
          </a:xfrm>
          <a:prstGeom prst="rect">
            <a:avLst/>
          </a:prstGeom>
          <a:ln>
            <a:noFill/>
          </a:ln>
          <a:effectLst>
            <a:softEdge rad="112500"/>
          </a:effectLst>
        </p:spPr>
      </p:pic>
      <p:pic>
        <p:nvPicPr>
          <p:cNvPr id="38" name="Obraz 3" descr=""/>
          <p:cNvPicPr/>
          <p:nvPr/>
        </p:nvPicPr>
        <p:blipFill>
          <a:blip r:embed="rId2"/>
          <a:stretch/>
        </p:blipFill>
        <p:spPr>
          <a:xfrm>
            <a:off x="467640" y="188640"/>
            <a:ext cx="8063280" cy="115056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 name="CustomShape 1"/>
          <p:cNvSpPr/>
          <p:nvPr/>
        </p:nvSpPr>
        <p:spPr>
          <a:xfrm>
            <a:off x="457200" y="274680"/>
            <a:ext cx="8228160" cy="1141560"/>
          </a:xfrm>
          <a:prstGeom prst="rect">
            <a:avLst/>
          </a:prstGeom>
          <a:noFill/>
          <a:ln>
            <a:noFill/>
          </a:ln>
        </p:spPr>
        <p:style>
          <a:lnRef idx="0"/>
          <a:fillRef idx="0"/>
          <a:effectRef idx="0"/>
          <a:fontRef idx="minor"/>
        </p:style>
      </p:sp>
      <p:sp>
        <p:nvSpPr>
          <p:cNvPr id="40" name="CustomShape 2"/>
          <p:cNvSpPr/>
          <p:nvPr/>
        </p:nvSpPr>
        <p:spPr>
          <a:xfrm>
            <a:off x="2643120" y="1785960"/>
            <a:ext cx="3570480" cy="4784760"/>
          </a:xfrm>
          <a:prstGeom prst="rect">
            <a:avLst/>
          </a:prstGeom>
          <a:noFill/>
          <a:ln>
            <a:noFill/>
          </a:ln>
        </p:spPr>
        <p:style>
          <a:lnRef idx="0"/>
          <a:fillRef idx="0"/>
          <a:effectRef idx="0"/>
          <a:fontRef idx="minor"/>
        </p:style>
        <p:txBody>
          <a:bodyPr lIns="90000" rIns="90000" tIns="45000" bIns="45000"/>
          <a:p>
            <a:pPr>
              <a:lnSpc>
                <a:spcPct val="100000"/>
              </a:lnSpc>
            </a:pPr>
            <a:r>
              <a:rPr lang="pl-PL" sz="2000" strike="noStrike">
                <a:solidFill>
                  <a:srgbClr val="000000"/>
                </a:solidFill>
                <a:latin typeface="Calibri"/>
                <a:ea typeface="DejaVu Sans"/>
              </a:rPr>
              <a:t>W dniu przyjazdu do Derry udałyśmy się do Akademii. Właśnie tam miały nam zostać przydzielone rodziny. Przyjechała po nas kobieta</a:t>
            </a:r>
            <a:endParaRPr/>
          </a:p>
          <a:p>
            <a:pPr>
              <a:lnSpc>
                <a:spcPct val="100000"/>
              </a:lnSpc>
            </a:pPr>
            <a:r>
              <a:rPr lang="pl-PL" sz="2000" strike="noStrike">
                <a:solidFill>
                  <a:srgbClr val="000000"/>
                </a:solidFill>
                <a:latin typeface="Calibri"/>
                <a:ea typeface="DejaVu Sans"/>
              </a:rPr>
              <a:t> </a:t>
            </a:r>
            <a:r>
              <a:rPr lang="pl-PL" sz="2000" strike="noStrike">
                <a:solidFill>
                  <a:srgbClr val="000000"/>
                </a:solidFill>
                <a:latin typeface="Calibri"/>
                <a:ea typeface="DejaVu Sans"/>
              </a:rPr>
              <a:t>o imieniu Cathy, bardzo miła          i sympatyczna. Nasze bagaże stanowiły nie lada wyzwanie, gdyż były na prawdę ogromne, ale po wspólnych zmaganiach zapakowałyśmy się </a:t>
            </a:r>
            <a:endParaRPr/>
          </a:p>
          <a:p>
            <a:pPr>
              <a:lnSpc>
                <a:spcPct val="100000"/>
              </a:lnSpc>
            </a:pPr>
            <a:r>
              <a:rPr lang="pl-PL" sz="2000" strike="noStrike">
                <a:solidFill>
                  <a:srgbClr val="000000"/>
                </a:solidFill>
                <a:latin typeface="Calibri"/>
                <a:ea typeface="DejaVu Sans"/>
              </a:rPr>
              <a:t>do samochodu i pojechałyśmy </a:t>
            </a:r>
            <a:endParaRPr/>
          </a:p>
          <a:p>
            <a:pPr>
              <a:lnSpc>
                <a:spcPct val="100000"/>
              </a:lnSpc>
            </a:pPr>
            <a:r>
              <a:rPr lang="pl-PL" sz="2000" strike="noStrike">
                <a:solidFill>
                  <a:srgbClr val="000000"/>
                </a:solidFill>
                <a:latin typeface="Calibri"/>
                <a:ea typeface="DejaVu Sans"/>
              </a:rPr>
              <a:t>do domu, w którym miałyśmy spędzić miesiąc.</a:t>
            </a:r>
            <a:endParaRPr/>
          </a:p>
        </p:txBody>
      </p:sp>
      <p:pic>
        <p:nvPicPr>
          <p:cNvPr id="41" name="Picture 2" descr=""/>
          <p:cNvPicPr/>
          <p:nvPr/>
        </p:nvPicPr>
        <p:blipFill>
          <a:blip r:embed="rId1"/>
          <a:stretch/>
        </p:blipFill>
        <p:spPr>
          <a:xfrm>
            <a:off x="6143760" y="1514160"/>
            <a:ext cx="2998800" cy="5342400"/>
          </a:xfrm>
          <a:prstGeom prst="rect">
            <a:avLst/>
          </a:prstGeom>
          <a:ln>
            <a:noFill/>
          </a:ln>
          <a:effectLst>
            <a:softEdge rad="112500"/>
          </a:effectLst>
        </p:spPr>
      </p:pic>
      <p:pic>
        <p:nvPicPr>
          <p:cNvPr id="42" name="Picture 3" descr=""/>
          <p:cNvPicPr/>
          <p:nvPr/>
        </p:nvPicPr>
        <p:blipFill>
          <a:blip r:embed="rId2"/>
          <a:srcRect l="0" t="0" r="0" b="31960"/>
          <a:stretch/>
        </p:blipFill>
        <p:spPr>
          <a:xfrm>
            <a:off x="23400" y="2520000"/>
            <a:ext cx="2671920" cy="3239280"/>
          </a:xfrm>
          <a:prstGeom prst="rect">
            <a:avLst/>
          </a:prstGeom>
          <a:ln>
            <a:noFill/>
          </a:ln>
          <a:effectLst>
            <a:softEdge rad="112500"/>
          </a:effectLst>
        </p:spPr>
      </p:pic>
      <p:pic>
        <p:nvPicPr>
          <p:cNvPr id="43" name="Obraz 3" descr=""/>
          <p:cNvPicPr/>
          <p:nvPr/>
        </p:nvPicPr>
        <p:blipFill>
          <a:blip r:embed="rId3"/>
          <a:stretch/>
        </p:blipFill>
        <p:spPr>
          <a:xfrm>
            <a:off x="467640" y="188640"/>
            <a:ext cx="8063280" cy="115056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 name="CustomShape 1"/>
          <p:cNvSpPr/>
          <p:nvPr/>
        </p:nvSpPr>
        <p:spPr>
          <a:xfrm>
            <a:off x="457200" y="274680"/>
            <a:ext cx="8228160" cy="1141560"/>
          </a:xfrm>
          <a:prstGeom prst="rect">
            <a:avLst/>
          </a:prstGeom>
          <a:noFill/>
          <a:ln>
            <a:noFill/>
          </a:ln>
        </p:spPr>
        <p:style>
          <a:lnRef idx="0"/>
          <a:fillRef idx="0"/>
          <a:effectRef idx="0"/>
          <a:fontRef idx="minor"/>
        </p:style>
      </p:sp>
      <p:sp>
        <p:nvSpPr>
          <p:cNvPr id="45" name="CustomShape 2"/>
          <p:cNvSpPr/>
          <p:nvPr/>
        </p:nvSpPr>
        <p:spPr>
          <a:xfrm>
            <a:off x="0" y="1544040"/>
            <a:ext cx="4713480" cy="3999240"/>
          </a:xfrm>
          <a:prstGeom prst="rect">
            <a:avLst/>
          </a:prstGeom>
          <a:noFill/>
          <a:ln>
            <a:noFill/>
          </a:ln>
        </p:spPr>
        <p:style>
          <a:lnRef idx="0"/>
          <a:fillRef idx="0"/>
          <a:effectRef idx="0"/>
          <a:fontRef idx="minor"/>
        </p:style>
        <p:txBody>
          <a:bodyPr lIns="90000" rIns="90000" tIns="45000" bIns="45000"/>
          <a:p>
            <a:pPr>
              <a:lnSpc>
                <a:spcPct val="100000"/>
              </a:lnSpc>
            </a:pPr>
            <a:r>
              <a:rPr lang="pl-PL" sz="2100" strike="noStrike">
                <a:solidFill>
                  <a:srgbClr val="000000"/>
                </a:solidFill>
                <a:latin typeface="Calibri"/>
                <a:ea typeface="DejaVu Sans"/>
              </a:rPr>
              <a:t> </a:t>
            </a:r>
            <a:r>
              <a:rPr lang="pl-PL" sz="2000" strike="noStrike">
                <a:solidFill>
                  <a:srgbClr val="000000"/>
                </a:solidFill>
                <a:latin typeface="Calibri"/>
                <a:ea typeface="DejaVu Sans"/>
              </a:rPr>
              <a:t>Po przekroczeniu progu mieszkania zostałyśmy przywitane przez drugiego członka rodziny, męża Cathy, Seamusa Breslina. Pokazali nam pokój, w którym miałyśmy zamieszkać. Nie był zbyt duży ogólnie cały dom był niewielki. Przyjechałyśmy, aby poznać tamtejszą kulturę, między innymi podszkolić się w nauce języka angielskiego. Było to dla nas sporym wyzwaniem. W pomieszczeniu pokazanym obok na zdjęciu zazwyczaj jadłyśmy posiłki, jak widać pomieszczenie było wielofunkcyjne, odgrywało rolę jadalni jak i pracowni. </a:t>
            </a:r>
            <a:endParaRPr/>
          </a:p>
        </p:txBody>
      </p:sp>
      <p:pic>
        <p:nvPicPr>
          <p:cNvPr id="46" name="Picture 2" descr=""/>
          <p:cNvPicPr/>
          <p:nvPr/>
        </p:nvPicPr>
        <p:blipFill>
          <a:blip r:embed="rId1"/>
          <a:srcRect l="0" t="37444" r="0" b="0"/>
          <a:stretch/>
        </p:blipFill>
        <p:spPr>
          <a:xfrm>
            <a:off x="4614480" y="2414880"/>
            <a:ext cx="4449240" cy="3413520"/>
          </a:xfrm>
          <a:prstGeom prst="rect">
            <a:avLst/>
          </a:prstGeom>
          <a:ln w="38160">
            <a:solidFill>
              <a:srgbClr val="000000"/>
            </a:solidFill>
            <a:miter/>
          </a:ln>
          <a:effectLst>
            <a:outerShdw algn="tl" blurRad="50800" dir="2700000" dist="38100" rotWithShape="0">
              <a:srgbClr val="000000">
                <a:alpha val="43000"/>
              </a:srgbClr>
            </a:outerShdw>
          </a:effectLst>
        </p:spPr>
      </p:pic>
      <p:pic>
        <p:nvPicPr>
          <p:cNvPr id="47" name="Obraz 3" descr=""/>
          <p:cNvPicPr/>
          <p:nvPr/>
        </p:nvPicPr>
        <p:blipFill>
          <a:blip r:embed="rId2"/>
          <a:stretch/>
        </p:blipFill>
        <p:spPr>
          <a:xfrm>
            <a:off x="467640" y="188640"/>
            <a:ext cx="8063280" cy="115056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8" name="Picture 2" descr=""/>
          <p:cNvPicPr/>
          <p:nvPr/>
        </p:nvPicPr>
        <p:blipFill>
          <a:blip r:embed="rId1"/>
          <a:srcRect l="0" t="22389" r="0" b="0"/>
          <a:stretch/>
        </p:blipFill>
        <p:spPr>
          <a:xfrm>
            <a:off x="4500720" y="3500280"/>
            <a:ext cx="2427480" cy="3356280"/>
          </a:xfrm>
          <a:prstGeom prst="rect">
            <a:avLst/>
          </a:prstGeom>
          <a:ln>
            <a:noFill/>
          </a:ln>
          <a:effectLst>
            <a:softEdge rad="112500"/>
          </a:effectLst>
        </p:spPr>
      </p:pic>
      <p:sp>
        <p:nvSpPr>
          <p:cNvPr id="49" name="CustomShape 1"/>
          <p:cNvSpPr/>
          <p:nvPr/>
        </p:nvSpPr>
        <p:spPr>
          <a:xfrm>
            <a:off x="457200" y="274680"/>
            <a:ext cx="8228160" cy="1141560"/>
          </a:xfrm>
          <a:prstGeom prst="rect">
            <a:avLst/>
          </a:prstGeom>
          <a:noFill/>
          <a:ln>
            <a:noFill/>
          </a:ln>
        </p:spPr>
        <p:style>
          <a:lnRef idx="0"/>
          <a:fillRef idx="0"/>
          <a:effectRef idx="0"/>
          <a:fontRef idx="minor"/>
        </p:style>
      </p:sp>
      <p:sp>
        <p:nvSpPr>
          <p:cNvPr id="50" name="CustomShape 2"/>
          <p:cNvSpPr/>
          <p:nvPr/>
        </p:nvSpPr>
        <p:spPr>
          <a:xfrm>
            <a:off x="0" y="1428840"/>
            <a:ext cx="8828280" cy="1970280"/>
          </a:xfrm>
          <a:prstGeom prst="rect">
            <a:avLst/>
          </a:prstGeom>
          <a:noFill/>
          <a:ln>
            <a:noFill/>
          </a:ln>
        </p:spPr>
        <p:style>
          <a:lnRef idx="0"/>
          <a:fillRef idx="0"/>
          <a:effectRef idx="0"/>
          <a:fontRef idx="minor"/>
        </p:style>
        <p:txBody>
          <a:bodyPr lIns="90000" rIns="90000" tIns="45000" bIns="45000"/>
          <a:p>
            <a:pPr>
              <a:lnSpc>
                <a:spcPct val="100000"/>
              </a:lnSpc>
            </a:pPr>
            <a:r>
              <a:rPr lang="pl-PL" sz="1900" strike="noStrike">
                <a:solidFill>
                  <a:srgbClr val="000000"/>
                </a:solidFill>
                <a:latin typeface="Calibri"/>
                <a:ea typeface="DejaVu Sans"/>
              </a:rPr>
              <a:t> </a:t>
            </a:r>
            <a:r>
              <a:rPr lang="pl-PL" sz="1900" strike="noStrike">
                <a:solidFill>
                  <a:srgbClr val="000000"/>
                </a:solidFill>
                <a:latin typeface="Calibri"/>
                <a:ea typeface="DejaVu Sans"/>
              </a:rPr>
              <a:t>Miłą niespodzianką bywała częsta wizyta najmłodszego członka rodziny Cory. Pokochałyśmy tę dziewczynkę od pierwszego wejrzenia. Była tak wspaniała, że od samego patrzenia na nią robiło się milej na sercu. Bardzo się zaprzyjaźniłyśmy, zostałyśmy ‘best friends’. Aż trudno uwierzyć, że znalazłyśmy wspólny język, może dlatego, że nie mówiła za wiele. Nasz angielski nie jest ‘very good’. Po mimo to świetnie się razem bawiłyśmy. Ogromną radość  sprawiało nam zajmowanie się nią. </a:t>
            </a:r>
            <a:endParaRPr/>
          </a:p>
        </p:txBody>
      </p:sp>
      <p:pic>
        <p:nvPicPr>
          <p:cNvPr id="51" name="Picture 2" descr=""/>
          <p:cNvPicPr/>
          <p:nvPr/>
        </p:nvPicPr>
        <p:blipFill>
          <a:blip r:embed="rId2"/>
          <a:srcRect l="46388" t="25022" r="0" b="0"/>
          <a:stretch/>
        </p:blipFill>
        <p:spPr>
          <a:xfrm>
            <a:off x="2000160" y="3462480"/>
            <a:ext cx="2427480" cy="3394080"/>
          </a:xfrm>
          <a:prstGeom prst="rect">
            <a:avLst/>
          </a:prstGeom>
          <a:ln>
            <a:noFill/>
          </a:ln>
          <a:effectLst>
            <a:softEdge rad="112500"/>
          </a:effectLst>
        </p:spPr>
      </p:pic>
      <p:pic>
        <p:nvPicPr>
          <p:cNvPr id="52" name="Picture 3" descr=""/>
          <p:cNvPicPr/>
          <p:nvPr/>
        </p:nvPicPr>
        <p:blipFill>
          <a:blip r:embed="rId3"/>
          <a:srcRect l="0" t="10843" r="0" b="0"/>
          <a:stretch/>
        </p:blipFill>
        <p:spPr>
          <a:xfrm>
            <a:off x="7045200" y="3528000"/>
            <a:ext cx="2097360" cy="3328560"/>
          </a:xfrm>
          <a:prstGeom prst="rect">
            <a:avLst/>
          </a:prstGeom>
          <a:ln>
            <a:noFill/>
          </a:ln>
          <a:effectLst>
            <a:softEdge rad="112500"/>
          </a:effectLst>
        </p:spPr>
      </p:pic>
      <p:pic>
        <p:nvPicPr>
          <p:cNvPr id="53" name="Picture 4" descr=""/>
          <p:cNvPicPr/>
          <p:nvPr/>
        </p:nvPicPr>
        <p:blipFill>
          <a:blip r:embed="rId4"/>
          <a:srcRect l="0" t="7755" r="0" b="0"/>
          <a:stretch/>
        </p:blipFill>
        <p:spPr>
          <a:xfrm>
            <a:off x="0" y="3688920"/>
            <a:ext cx="1927440" cy="3167640"/>
          </a:xfrm>
          <a:prstGeom prst="rect">
            <a:avLst/>
          </a:prstGeom>
          <a:ln>
            <a:noFill/>
          </a:ln>
          <a:effectLst>
            <a:softEdge rad="112500"/>
          </a:effectLst>
        </p:spPr>
      </p:pic>
      <p:pic>
        <p:nvPicPr>
          <p:cNvPr id="54" name="Obraz 3" descr=""/>
          <p:cNvPicPr/>
          <p:nvPr/>
        </p:nvPicPr>
        <p:blipFill>
          <a:blip r:embed="rId5"/>
          <a:stretch/>
        </p:blipFill>
        <p:spPr>
          <a:xfrm>
            <a:off x="467640" y="188640"/>
            <a:ext cx="8063280" cy="115056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 name="CustomShape 1"/>
          <p:cNvSpPr/>
          <p:nvPr/>
        </p:nvSpPr>
        <p:spPr>
          <a:xfrm>
            <a:off x="457200" y="274680"/>
            <a:ext cx="8228160" cy="1141560"/>
          </a:xfrm>
          <a:prstGeom prst="rect">
            <a:avLst/>
          </a:prstGeom>
          <a:noFill/>
          <a:ln>
            <a:noFill/>
          </a:ln>
        </p:spPr>
        <p:style>
          <a:lnRef idx="0"/>
          <a:fillRef idx="0"/>
          <a:effectRef idx="0"/>
          <a:fontRef idx="minor"/>
        </p:style>
      </p:sp>
      <p:sp>
        <p:nvSpPr>
          <p:cNvPr id="56" name="CustomShape 2"/>
          <p:cNvSpPr/>
          <p:nvPr/>
        </p:nvSpPr>
        <p:spPr>
          <a:xfrm>
            <a:off x="4429080" y="1600200"/>
            <a:ext cx="4256280" cy="4899240"/>
          </a:xfrm>
          <a:prstGeom prst="rect">
            <a:avLst/>
          </a:prstGeom>
          <a:noFill/>
          <a:ln>
            <a:noFill/>
          </a:ln>
        </p:spPr>
        <p:style>
          <a:lnRef idx="0"/>
          <a:fillRef idx="0"/>
          <a:effectRef idx="0"/>
          <a:fontRef idx="minor"/>
        </p:style>
        <p:txBody>
          <a:bodyPr lIns="90000" rIns="90000" tIns="45000" bIns="45000"/>
          <a:p>
            <a:pPr>
              <a:lnSpc>
                <a:spcPct val="100000"/>
              </a:lnSpc>
            </a:pPr>
            <a:r>
              <a:rPr lang="pl-PL" sz="2600" strike="noStrike">
                <a:solidFill>
                  <a:srgbClr val="000000"/>
                </a:solidFill>
                <a:latin typeface="Calibri"/>
                <a:ea typeface="DejaVu Sans"/>
              </a:rPr>
              <a:t>Cora uczyła mnie czytać</a:t>
            </a:r>
            <a:endParaRPr/>
          </a:p>
          <a:p>
            <a:pPr>
              <a:lnSpc>
                <a:spcPct val="100000"/>
              </a:lnSpc>
            </a:pPr>
            <a:r>
              <a:rPr lang="pl-PL" sz="2600" strike="noStrike">
                <a:solidFill>
                  <a:srgbClr val="000000"/>
                </a:solidFill>
                <a:latin typeface="Calibri"/>
                <a:ea typeface="DejaVu Sans"/>
              </a:rPr>
              <a:t>w języku angielskim, moim zdaniem świetnie się sprawdziła w roli nauczycielki. Książka była bardzo interesująca, istotne jest to, że miała mało stron i zawierała dużo obrazków. </a:t>
            </a:r>
            <a:endParaRPr/>
          </a:p>
        </p:txBody>
      </p:sp>
      <p:pic>
        <p:nvPicPr>
          <p:cNvPr id="57" name="Picture 2" descr=""/>
          <p:cNvPicPr/>
          <p:nvPr/>
        </p:nvPicPr>
        <p:blipFill>
          <a:blip r:embed="rId1"/>
          <a:srcRect l="0" t="10424" r="0" b="0"/>
          <a:stretch/>
        </p:blipFill>
        <p:spPr>
          <a:xfrm>
            <a:off x="0" y="1397880"/>
            <a:ext cx="4070520" cy="5458680"/>
          </a:xfrm>
          <a:prstGeom prst="rect">
            <a:avLst/>
          </a:prstGeom>
          <a:ln>
            <a:noFill/>
          </a:ln>
          <a:effectLst>
            <a:softEdge rad="112500"/>
          </a:effectLst>
        </p:spPr>
      </p:pic>
      <p:pic>
        <p:nvPicPr>
          <p:cNvPr id="58" name="Obraz 3" descr=""/>
          <p:cNvPicPr/>
          <p:nvPr/>
        </p:nvPicPr>
        <p:blipFill>
          <a:blip r:embed="rId2"/>
          <a:stretch/>
        </p:blipFill>
        <p:spPr>
          <a:xfrm>
            <a:off x="467640" y="188640"/>
            <a:ext cx="8063280" cy="115056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 name="CustomShape 1"/>
          <p:cNvSpPr/>
          <p:nvPr/>
        </p:nvSpPr>
        <p:spPr>
          <a:xfrm>
            <a:off x="457200" y="274680"/>
            <a:ext cx="8228160" cy="1141560"/>
          </a:xfrm>
          <a:prstGeom prst="rect">
            <a:avLst/>
          </a:prstGeom>
          <a:noFill/>
          <a:ln>
            <a:noFill/>
          </a:ln>
        </p:spPr>
        <p:style>
          <a:lnRef idx="0"/>
          <a:fillRef idx="0"/>
          <a:effectRef idx="0"/>
          <a:fontRef idx="minor"/>
        </p:style>
      </p:sp>
      <p:sp>
        <p:nvSpPr>
          <p:cNvPr id="60" name="CustomShape 2"/>
          <p:cNvSpPr/>
          <p:nvPr/>
        </p:nvSpPr>
        <p:spPr>
          <a:xfrm>
            <a:off x="4714920" y="1428840"/>
            <a:ext cx="4427640" cy="4141800"/>
          </a:xfrm>
          <a:prstGeom prst="rect">
            <a:avLst/>
          </a:prstGeom>
          <a:noFill/>
          <a:ln>
            <a:noFill/>
          </a:ln>
        </p:spPr>
        <p:style>
          <a:lnRef idx="0"/>
          <a:fillRef idx="0"/>
          <a:effectRef idx="0"/>
          <a:fontRef idx="minor"/>
        </p:style>
        <p:txBody>
          <a:bodyPr lIns="90000" rIns="90000" tIns="45000" bIns="45000"/>
          <a:p>
            <a:pPr>
              <a:lnSpc>
                <a:spcPct val="100000"/>
              </a:lnSpc>
            </a:pPr>
            <a:r>
              <a:rPr lang="pl-PL" strike="noStrike">
                <a:solidFill>
                  <a:srgbClr val="000000"/>
                </a:solidFill>
                <a:latin typeface="Calibri"/>
                <a:ea typeface="DejaVu Sans"/>
              </a:rPr>
              <a:t> </a:t>
            </a:r>
            <a:r>
              <a:rPr lang="pl-PL" strike="noStrike">
                <a:solidFill>
                  <a:srgbClr val="000000"/>
                </a:solidFill>
                <a:latin typeface="Calibri"/>
                <a:ea typeface="DejaVu Sans"/>
              </a:rPr>
              <a:t>Zawsze mogłyśmy na niej polegać. Pan Breslin na początku powiedział, żebyśmy się nie wstydziły, jak będziemy głodne, to możemy skorzystać z kuchni. Jednak na początku nie byłyśmy aż tak odważne, dopiero z czasem coraz bardziej zaczęłyśmy czuć się jak u siebie w domu.</a:t>
            </a:r>
            <a:endParaRPr/>
          </a:p>
        </p:txBody>
      </p:sp>
      <p:pic>
        <p:nvPicPr>
          <p:cNvPr id="61" name="Picture 2" descr=""/>
          <p:cNvPicPr/>
          <p:nvPr/>
        </p:nvPicPr>
        <p:blipFill>
          <a:blip r:embed="rId1"/>
          <a:srcRect l="0" t="28125" r="25236" b="0"/>
          <a:stretch/>
        </p:blipFill>
        <p:spPr>
          <a:xfrm>
            <a:off x="74520" y="1512000"/>
            <a:ext cx="2228760" cy="3817440"/>
          </a:xfrm>
          <a:prstGeom prst="rect">
            <a:avLst/>
          </a:prstGeom>
          <a:ln>
            <a:noFill/>
          </a:ln>
          <a:effectLst>
            <a:softEdge rad="112500"/>
          </a:effectLst>
        </p:spPr>
      </p:pic>
      <p:pic>
        <p:nvPicPr>
          <p:cNvPr id="62" name="Picture 3" descr=""/>
          <p:cNvPicPr/>
          <p:nvPr/>
        </p:nvPicPr>
        <p:blipFill>
          <a:blip r:embed="rId2"/>
          <a:srcRect l="0" t="21539" r="12348" b="0"/>
          <a:stretch/>
        </p:blipFill>
        <p:spPr>
          <a:xfrm>
            <a:off x="2376720" y="1527480"/>
            <a:ext cx="2337480" cy="3727800"/>
          </a:xfrm>
          <a:prstGeom prst="rect">
            <a:avLst/>
          </a:prstGeom>
          <a:ln>
            <a:noFill/>
          </a:ln>
          <a:effectLst>
            <a:softEdge rad="112500"/>
          </a:effectLst>
        </p:spPr>
      </p:pic>
      <p:sp>
        <p:nvSpPr>
          <p:cNvPr id="63" name="CustomShape 3"/>
          <p:cNvSpPr/>
          <p:nvPr/>
        </p:nvSpPr>
        <p:spPr>
          <a:xfrm>
            <a:off x="0" y="5643720"/>
            <a:ext cx="8999640" cy="1004040"/>
          </a:xfrm>
          <a:prstGeom prst="rect">
            <a:avLst/>
          </a:prstGeom>
          <a:noFill/>
          <a:ln>
            <a:noFill/>
          </a:ln>
        </p:spPr>
        <p:style>
          <a:lnRef idx="0"/>
          <a:fillRef idx="0"/>
          <a:effectRef idx="0"/>
          <a:fontRef idx="minor"/>
        </p:style>
        <p:txBody>
          <a:bodyPr lIns="90000" rIns="90000" tIns="45000" bIns="45000"/>
          <a:p>
            <a:pPr>
              <a:lnSpc>
                <a:spcPct val="100000"/>
              </a:lnSpc>
            </a:pPr>
            <a:r>
              <a:rPr lang="pl-PL" sz="2000" strike="noStrike">
                <a:solidFill>
                  <a:srgbClr val="000000"/>
                </a:solidFill>
                <a:latin typeface="Calibri"/>
                <a:ea typeface="DejaVu Sans"/>
              </a:rPr>
              <a:t>W którymś z dni miałyśmy ogromną ochotę na ciastka i Cora bardzo nam w tym pomogła, sama częstowała nas słodyczami.</a:t>
            </a:r>
            <a:endParaRPr/>
          </a:p>
        </p:txBody>
      </p:sp>
      <p:pic>
        <p:nvPicPr>
          <p:cNvPr id="64" name="Obraz 3" descr=""/>
          <p:cNvPicPr/>
          <p:nvPr/>
        </p:nvPicPr>
        <p:blipFill>
          <a:blip r:embed="rId3"/>
          <a:stretch/>
        </p:blipFill>
        <p:spPr>
          <a:xfrm>
            <a:off x="467640" y="188640"/>
            <a:ext cx="8063280" cy="115056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5" name="CustomShape 1"/>
          <p:cNvSpPr/>
          <p:nvPr/>
        </p:nvSpPr>
        <p:spPr>
          <a:xfrm>
            <a:off x="457200" y="274680"/>
            <a:ext cx="8228160" cy="1141560"/>
          </a:xfrm>
          <a:prstGeom prst="rect">
            <a:avLst/>
          </a:prstGeom>
          <a:noFill/>
          <a:ln>
            <a:noFill/>
          </a:ln>
        </p:spPr>
        <p:style>
          <a:lnRef idx="0"/>
          <a:fillRef idx="0"/>
          <a:effectRef idx="0"/>
          <a:fontRef idx="minor"/>
        </p:style>
      </p:sp>
      <p:sp>
        <p:nvSpPr>
          <p:cNvPr id="66"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a:lnSpc>
                <a:spcPct val="100000"/>
              </a:lnSpc>
            </a:pPr>
            <a:r>
              <a:rPr lang="pl-PL" sz="3200" strike="noStrike">
                <a:solidFill>
                  <a:srgbClr val="000000"/>
                </a:solidFill>
                <a:latin typeface="Calibri"/>
                <a:ea typeface="DejaVu Sans"/>
              </a:rPr>
              <a:t>Przy obiedzie Seamus, nasz „tatuś zastępczy”,</a:t>
            </a:r>
            <a:endParaRPr/>
          </a:p>
          <a:p>
            <a:pPr>
              <a:lnSpc>
                <a:spcPct val="100000"/>
              </a:lnSpc>
            </a:pPr>
            <a:r>
              <a:rPr lang="pl-PL" sz="3200" strike="noStrike">
                <a:solidFill>
                  <a:srgbClr val="000000"/>
                </a:solidFill>
                <a:latin typeface="Calibri"/>
                <a:ea typeface="DejaVu Sans"/>
              </a:rPr>
              <a:t>oznajmił nam, że ma pojawić się ktoś jeszcze w domu. Mieli przyjechać dwaj chłopcy z Włoch. Było to dla nas miłe zaskoczenie. Wieczorem nie cierpliwie wyglądałyśmy przez okno, tak bardzo nie mogłyśmy się ich doczekać. </a:t>
            </a:r>
            <a:endParaRPr/>
          </a:p>
        </p:txBody>
      </p:sp>
      <p:pic>
        <p:nvPicPr>
          <p:cNvPr id="67" name="Obraz 3" descr=""/>
          <p:cNvPicPr/>
          <p:nvPr/>
        </p:nvPicPr>
        <p:blipFill>
          <a:blip r:embed="rId1"/>
          <a:stretch/>
        </p:blipFill>
        <p:spPr>
          <a:xfrm>
            <a:off x="467640" y="188640"/>
            <a:ext cx="8063280" cy="115056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8" name="Picture 2" descr=""/>
          <p:cNvPicPr/>
          <p:nvPr/>
        </p:nvPicPr>
        <p:blipFill>
          <a:blip r:embed="rId1"/>
          <a:srcRect l="0" t="13732" r="0" b="28755"/>
          <a:stretch/>
        </p:blipFill>
        <p:spPr>
          <a:xfrm>
            <a:off x="115200" y="4394520"/>
            <a:ext cx="2404080" cy="2462760"/>
          </a:xfrm>
          <a:prstGeom prst="rect">
            <a:avLst/>
          </a:prstGeom>
          <a:ln>
            <a:noFill/>
          </a:ln>
          <a:effectLst>
            <a:softEdge rad="112500"/>
          </a:effectLst>
        </p:spPr>
      </p:pic>
      <p:sp>
        <p:nvSpPr>
          <p:cNvPr id="69" name="CustomShape 1"/>
          <p:cNvSpPr/>
          <p:nvPr/>
        </p:nvSpPr>
        <p:spPr>
          <a:xfrm>
            <a:off x="457200" y="274680"/>
            <a:ext cx="8228160" cy="1141560"/>
          </a:xfrm>
          <a:prstGeom prst="rect">
            <a:avLst/>
          </a:prstGeom>
          <a:noFill/>
          <a:ln>
            <a:noFill/>
          </a:ln>
        </p:spPr>
        <p:style>
          <a:lnRef idx="0"/>
          <a:fillRef idx="0"/>
          <a:effectRef idx="0"/>
          <a:fontRef idx="minor"/>
        </p:style>
      </p:sp>
      <p:sp>
        <p:nvSpPr>
          <p:cNvPr id="70" name="CustomShape 2"/>
          <p:cNvSpPr/>
          <p:nvPr/>
        </p:nvSpPr>
        <p:spPr>
          <a:xfrm>
            <a:off x="142920" y="1428840"/>
            <a:ext cx="8228160" cy="2427480"/>
          </a:xfrm>
          <a:prstGeom prst="rect">
            <a:avLst/>
          </a:prstGeom>
          <a:noFill/>
          <a:ln>
            <a:noFill/>
          </a:ln>
        </p:spPr>
        <p:style>
          <a:lnRef idx="0"/>
          <a:fillRef idx="0"/>
          <a:effectRef idx="0"/>
          <a:fontRef idx="minor"/>
        </p:style>
        <p:txBody>
          <a:bodyPr lIns="90000" rIns="90000" tIns="45000" bIns="45000"/>
          <a:p>
            <a:pPr>
              <a:lnSpc>
                <a:spcPct val="100000"/>
              </a:lnSpc>
            </a:pPr>
            <a:r>
              <a:rPr lang="pl-PL" sz="3200" strike="noStrike">
                <a:solidFill>
                  <a:srgbClr val="000000"/>
                </a:solidFill>
                <a:latin typeface="Calibri"/>
                <a:ea typeface="DejaVu Sans"/>
              </a:rPr>
              <a:t> </a:t>
            </a:r>
            <a:r>
              <a:rPr lang="pl-PL" sz="3200" strike="noStrike">
                <a:solidFill>
                  <a:srgbClr val="000000"/>
                </a:solidFill>
                <a:latin typeface="Calibri"/>
                <a:ea typeface="DejaVu Sans"/>
              </a:rPr>
              <a:t>Okazali się być bardzo mili i uprzejmi. Gdyby nie  bariera językowa, może nawet udałoby się nam</a:t>
            </a:r>
            <a:endParaRPr/>
          </a:p>
          <a:p>
            <a:pPr>
              <a:lnSpc>
                <a:spcPct val="100000"/>
              </a:lnSpc>
            </a:pPr>
            <a:r>
              <a:rPr lang="pl-PL" sz="3200" strike="noStrike">
                <a:solidFill>
                  <a:srgbClr val="000000"/>
                </a:solidFill>
                <a:latin typeface="Calibri"/>
                <a:ea typeface="DejaVu Sans"/>
              </a:rPr>
              <a:t>z którymś poflirtować. Mimo wszystko próbowałyśmy nawiązać z nimi kontakt... </a:t>
            </a:r>
            <a:endParaRPr/>
          </a:p>
        </p:txBody>
      </p:sp>
      <p:pic>
        <p:nvPicPr>
          <p:cNvPr id="71" name="Picture 2" descr=""/>
          <p:cNvPicPr/>
          <p:nvPr/>
        </p:nvPicPr>
        <p:blipFill>
          <a:blip r:embed="rId2"/>
          <a:srcRect l="0" t="12000" r="0" b="32814"/>
          <a:stretch/>
        </p:blipFill>
        <p:spPr>
          <a:xfrm>
            <a:off x="2880000" y="4400280"/>
            <a:ext cx="2591280" cy="2384280"/>
          </a:xfrm>
          <a:prstGeom prst="rect">
            <a:avLst/>
          </a:prstGeom>
          <a:ln>
            <a:noFill/>
          </a:ln>
          <a:effectLst>
            <a:softEdge rad="112500"/>
          </a:effectLst>
        </p:spPr>
      </p:pic>
      <p:pic>
        <p:nvPicPr>
          <p:cNvPr id="72" name="Picture 4" descr=""/>
          <p:cNvPicPr/>
          <p:nvPr/>
        </p:nvPicPr>
        <p:blipFill>
          <a:blip r:embed="rId3"/>
          <a:srcRect l="0" t="17500" r="0" b="22500"/>
          <a:stretch/>
        </p:blipFill>
        <p:spPr>
          <a:xfrm>
            <a:off x="5734440" y="3934440"/>
            <a:ext cx="2832840" cy="2832840"/>
          </a:xfrm>
          <a:prstGeom prst="rect">
            <a:avLst/>
          </a:prstGeom>
          <a:ln>
            <a:noFill/>
          </a:ln>
          <a:effectLst>
            <a:softEdge rad="112500"/>
          </a:effectLst>
        </p:spPr>
      </p:pic>
      <p:pic>
        <p:nvPicPr>
          <p:cNvPr id="73" name="Obraz 3" descr=""/>
          <p:cNvPicPr/>
          <p:nvPr/>
        </p:nvPicPr>
        <p:blipFill>
          <a:blip r:embed="rId4"/>
          <a:stretch/>
        </p:blipFill>
        <p:spPr>
          <a:xfrm>
            <a:off x="467640" y="188640"/>
            <a:ext cx="8063280" cy="115056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 name="CustomShape 1"/>
          <p:cNvSpPr/>
          <p:nvPr/>
        </p:nvSpPr>
        <p:spPr>
          <a:xfrm>
            <a:off x="457200" y="274680"/>
            <a:ext cx="8228160" cy="1141560"/>
          </a:xfrm>
          <a:prstGeom prst="rect">
            <a:avLst/>
          </a:prstGeom>
          <a:noFill/>
          <a:ln>
            <a:noFill/>
          </a:ln>
        </p:spPr>
        <p:style>
          <a:lnRef idx="0"/>
          <a:fillRef idx="0"/>
          <a:effectRef idx="0"/>
          <a:fontRef idx="minor"/>
        </p:style>
      </p:sp>
      <p:sp>
        <p:nvSpPr>
          <p:cNvPr id="75" name="CustomShape 2"/>
          <p:cNvSpPr/>
          <p:nvPr/>
        </p:nvSpPr>
        <p:spPr>
          <a:xfrm>
            <a:off x="0" y="1364040"/>
            <a:ext cx="5356440" cy="4899240"/>
          </a:xfrm>
          <a:prstGeom prst="rect">
            <a:avLst/>
          </a:prstGeom>
          <a:noFill/>
          <a:ln>
            <a:noFill/>
          </a:ln>
        </p:spPr>
        <p:style>
          <a:lnRef idx="0"/>
          <a:fillRef idx="0"/>
          <a:effectRef idx="0"/>
          <a:fontRef idx="minor"/>
        </p:style>
        <p:txBody>
          <a:bodyPr lIns="90000" rIns="90000" tIns="45000" bIns="45000"/>
          <a:p>
            <a:pPr>
              <a:lnSpc>
                <a:spcPct val="100000"/>
              </a:lnSpc>
            </a:pPr>
            <a:r>
              <a:rPr lang="pl-PL" sz="2400" strike="noStrike">
                <a:solidFill>
                  <a:srgbClr val="000000"/>
                </a:solidFill>
                <a:latin typeface="Calibri"/>
                <a:ea typeface="DejaVu Sans"/>
              </a:rPr>
              <a:t>Trudno było nam się rozstawać z tamtejszymi ludźmi, bo bardzo się ze sobą zżyliśmy. Na pamiątkę zrobiłyśmy sobie zdjęcie z nasza „mamusią i tatusiem”. Pani Breslin nie zdążyła się odpowiednio przygotować, nie oceniajmy jej jednak wyłącznie po wyglądzie. Trudno spotkać człowieka o tak wielkim sercu, ogromnej życzliwości oraz  sympatycznym uśmiechu. </a:t>
            </a:r>
            <a:endParaRPr/>
          </a:p>
        </p:txBody>
      </p:sp>
      <p:pic>
        <p:nvPicPr>
          <p:cNvPr id="76" name="Picture 2" descr=""/>
          <p:cNvPicPr/>
          <p:nvPr/>
        </p:nvPicPr>
        <p:blipFill>
          <a:blip r:embed="rId1"/>
          <a:srcRect l="0" t="25003" r="0" b="0"/>
          <a:stretch/>
        </p:blipFill>
        <p:spPr>
          <a:xfrm>
            <a:off x="5262840" y="1584000"/>
            <a:ext cx="3879720" cy="5183280"/>
          </a:xfrm>
          <a:prstGeom prst="rect">
            <a:avLst/>
          </a:prstGeom>
          <a:ln>
            <a:noFill/>
          </a:ln>
          <a:effectLst>
            <a:softEdge rad="112500"/>
          </a:effectLst>
        </p:spPr>
      </p:pic>
      <p:pic>
        <p:nvPicPr>
          <p:cNvPr id="77" name="Obraz 3" descr=""/>
          <p:cNvPicPr/>
          <p:nvPr/>
        </p:nvPicPr>
        <p:blipFill>
          <a:blip r:embed="rId2"/>
          <a:stretch/>
        </p:blipFill>
        <p:spPr>
          <a:xfrm>
            <a:off x="468000" y="189000"/>
            <a:ext cx="8063280" cy="115056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7</TotalTime>
  <Application>LibreOffice/4.4.3.2$Windows_x86 LibreOffice_project/88805f81e9fe61362df02b9941de8e38a9b5fd16</Application>
  <Paragraphs>10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2015-10-26T13:21:41Z</dcterms:created>
  <dc:creator>sisk</dc:creator>
  <dc:language>pl-PL</dc:language>
  <dcterms:modified xsi:type="dcterms:W3CDTF">2015-10-28T14:09:43Z</dcterms:modified>
  <cp:revision>63</cp:revision>
  <dc:title>Pobyt u rodziny państwa Breslin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Pokaz na ekranie (4:3)</vt:lpwstr>
  </property>
  <property fmtid="{D5CDD505-2E9C-101B-9397-08002B2CF9AE}" pid="9" name="ScaleCrop">
    <vt:bool>0</vt:bool>
  </property>
  <property fmtid="{D5CDD505-2E9C-101B-9397-08002B2CF9AE}" pid="10" name="ShareDoc">
    <vt:bool>0</vt:bool>
  </property>
  <property fmtid="{D5CDD505-2E9C-101B-9397-08002B2CF9AE}" pid="11" name="Slides">
    <vt:i4>9</vt:i4>
  </property>
</Properties>
</file>